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91" d="100"/>
          <a:sy n="91" d="100"/>
        </p:scale>
        <p:origin x="30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12BF-4C55-4CFE-9678-4B71CF21FB2F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8ECF-72E6-432E-82B6-CEC00D894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849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12BF-4C55-4CFE-9678-4B71CF21FB2F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8ECF-72E6-432E-82B6-CEC00D894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476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12BF-4C55-4CFE-9678-4B71CF21FB2F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8ECF-72E6-432E-82B6-CEC00D894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388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12BF-4C55-4CFE-9678-4B71CF21FB2F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8ECF-72E6-432E-82B6-CEC00D894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233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12BF-4C55-4CFE-9678-4B71CF21FB2F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8ECF-72E6-432E-82B6-CEC00D894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059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12BF-4C55-4CFE-9678-4B71CF21FB2F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8ECF-72E6-432E-82B6-CEC00D894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018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12BF-4C55-4CFE-9678-4B71CF21FB2F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8ECF-72E6-432E-82B6-CEC00D894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977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12BF-4C55-4CFE-9678-4B71CF21FB2F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8ECF-72E6-432E-82B6-CEC00D894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860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12BF-4C55-4CFE-9678-4B71CF21FB2F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8ECF-72E6-432E-82B6-CEC00D894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851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12BF-4C55-4CFE-9678-4B71CF21FB2F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8ECF-72E6-432E-82B6-CEC00D894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031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12BF-4C55-4CFE-9678-4B71CF21FB2F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8ECF-72E6-432E-82B6-CEC00D894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445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3112BF-4C55-4CFE-9678-4B71CF21FB2F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018ECF-72E6-432E-82B6-CEC00D894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020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ces.ed.gov/ipeds/cipcode/Default.aspx?y=55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Program Change Request</a:t>
            </a:r>
            <a:br>
              <a:rPr lang="en-US" dirty="0" smtClean="0"/>
            </a:br>
            <a:r>
              <a:rPr lang="en-US" dirty="0" smtClean="0"/>
              <a:t>Update Program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i="1" dirty="0" smtClean="0"/>
              <a:t>Use this process to change a program title, CIP code, degree type, </a:t>
            </a:r>
          </a:p>
          <a:p>
            <a:r>
              <a:rPr lang="en-US" b="1" i="1" dirty="0" smtClean="0"/>
              <a:t>mode of delivery, or add an option to a program</a:t>
            </a:r>
            <a:endParaRPr lang="en-US" b="1" i="1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77286" y="5729608"/>
            <a:ext cx="1885315" cy="1094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87045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0400" t="8205" b="11543"/>
          <a:stretch/>
        </p:blipFill>
        <p:spPr>
          <a:xfrm>
            <a:off x="213796" y="1066066"/>
            <a:ext cx="8037570" cy="3657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650012" y="863540"/>
            <a:ext cx="329184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You should see your institution’s name at the top of the screen. If you manage academic program approvals for multiple institutions, confirm that you are submitting for the correct institution.</a:t>
            </a:r>
            <a:endParaRPr lang="en-US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8671034" y="2063869"/>
            <a:ext cx="32004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The numbers </a:t>
            </a:r>
            <a:r>
              <a:rPr lang="en-US" sz="1200" dirty="0" smtClean="0"/>
              <a:t>1-7 </a:t>
            </a:r>
            <a:r>
              <a:rPr lang="en-US" sz="1200" dirty="0" smtClean="0"/>
              <a:t>indicate how many pages are included in the submission process.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8671034" y="2894866"/>
            <a:ext cx="320040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 list of your institution’s approved programs is available in the drop-down list. Choose which program you are adding to the new site and click </a:t>
            </a:r>
            <a:r>
              <a:rPr lang="en-US" sz="1200" b="1" dirty="0" smtClean="0"/>
              <a:t>Add </a:t>
            </a:r>
            <a:r>
              <a:rPr lang="en-US" sz="1200" b="1" dirty="0" smtClean="0"/>
              <a:t>Program</a:t>
            </a:r>
            <a:r>
              <a:rPr lang="en-US" sz="1200" dirty="0" smtClean="0"/>
              <a:t>. </a:t>
            </a:r>
            <a:r>
              <a:rPr lang="en-US" sz="1200" dirty="0" smtClean="0"/>
              <a:t>You may only add one program at a time.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8671033" y="4254319"/>
            <a:ext cx="32004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You will not be able to advance from screen to screen until all required fields are completed.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620110" y="5360276"/>
            <a:ext cx="6358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Update Program</a:t>
            </a:r>
            <a:endParaRPr lang="en-US" dirty="0"/>
          </a:p>
        </p:txBody>
      </p:sp>
      <p:cxnSp>
        <p:nvCxnSpPr>
          <p:cNvPr id="9" name="Straight Arrow Connector 8"/>
          <p:cNvCxnSpPr>
            <a:stCxn id="3" idx="1"/>
          </p:cNvCxnSpPr>
          <p:nvPr/>
        </p:nvCxnSpPr>
        <p:spPr>
          <a:xfrm flipH="1">
            <a:off x="4886326" y="1279039"/>
            <a:ext cx="3763686" cy="44104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4" idx="1"/>
          </p:cNvCxnSpPr>
          <p:nvPr/>
        </p:nvCxnSpPr>
        <p:spPr>
          <a:xfrm flipH="1" flipV="1">
            <a:off x="5067300" y="1971676"/>
            <a:ext cx="3603734" cy="3230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" idx="1"/>
          </p:cNvCxnSpPr>
          <p:nvPr/>
        </p:nvCxnSpPr>
        <p:spPr>
          <a:xfrm flipH="1" flipV="1">
            <a:off x="5219700" y="2682326"/>
            <a:ext cx="3451334" cy="7203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6" idx="1"/>
          </p:cNvCxnSpPr>
          <p:nvPr/>
        </p:nvCxnSpPr>
        <p:spPr>
          <a:xfrm flipH="1" flipV="1">
            <a:off x="4886325" y="3402698"/>
            <a:ext cx="3784708" cy="10824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77286" y="5729608"/>
            <a:ext cx="1885315" cy="1094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84486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9816" t="7830" b="3621"/>
          <a:stretch/>
        </p:blipFill>
        <p:spPr>
          <a:xfrm>
            <a:off x="90758" y="451945"/>
            <a:ext cx="7370334" cy="3657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4860" y="5407901"/>
            <a:ext cx="6358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Update Program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0029" y="1065815"/>
            <a:ext cx="3200400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Enter your program’s CIP code. You must complete this step even if you are not changing your CIP</a:t>
            </a:r>
            <a:r>
              <a:rPr lang="en-US" sz="1200" dirty="0"/>
              <a:t>. CIP codes are in alphabetical order. CIP code titles can be looked up: </a:t>
            </a:r>
            <a:r>
              <a:rPr lang="en-US" sz="1200" dirty="0">
                <a:hlinkClick r:id="rId3"/>
              </a:rPr>
              <a:t>https://nces.ed.gov/ipeds/cipcode/Default.aspx?y=55</a:t>
            </a:r>
            <a:r>
              <a:rPr lang="en-US" sz="1200" dirty="0"/>
              <a:t>.</a:t>
            </a:r>
          </a:p>
          <a:p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8380029" y="2820142"/>
            <a:ext cx="32004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Enter your program’s title or use the CIP title. You must complete this step even if you are not changing your title.</a:t>
            </a:r>
            <a:endParaRPr lang="en-US" sz="1200" dirty="0"/>
          </a:p>
        </p:txBody>
      </p:sp>
      <p:cxnSp>
        <p:nvCxnSpPr>
          <p:cNvPr id="7" name="Straight Arrow Connector 6"/>
          <p:cNvCxnSpPr>
            <a:stCxn id="4" idx="1"/>
          </p:cNvCxnSpPr>
          <p:nvPr/>
        </p:nvCxnSpPr>
        <p:spPr>
          <a:xfrm flipH="1">
            <a:off x="4257675" y="1758313"/>
            <a:ext cx="4122354" cy="5943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177286" y="5729608"/>
            <a:ext cx="1885315" cy="1094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Arrow Connector 9"/>
          <p:cNvCxnSpPr>
            <a:stCxn id="5" idx="1"/>
          </p:cNvCxnSpPr>
          <p:nvPr/>
        </p:nvCxnSpPr>
        <p:spPr>
          <a:xfrm flipH="1" flipV="1">
            <a:off x="4929352" y="2820142"/>
            <a:ext cx="3450677" cy="3231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227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9942" t="8031" b="4693"/>
          <a:stretch/>
        </p:blipFill>
        <p:spPr>
          <a:xfrm>
            <a:off x="184611" y="589074"/>
            <a:ext cx="7458941" cy="3657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0110" y="5360276"/>
            <a:ext cx="6358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Update Program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401050" y="1586877"/>
            <a:ext cx="320040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Choose your degree type. You must complete this step even if you are not changing your degree type.</a:t>
            </a:r>
            <a:endParaRPr lang="en-US" sz="1200" dirty="0"/>
          </a:p>
        </p:txBody>
      </p:sp>
      <p:cxnSp>
        <p:nvCxnSpPr>
          <p:cNvPr id="6" name="Straight Arrow Connector 5"/>
          <p:cNvCxnSpPr>
            <a:stCxn id="4" idx="1"/>
          </p:cNvCxnSpPr>
          <p:nvPr/>
        </p:nvCxnSpPr>
        <p:spPr>
          <a:xfrm flipH="1">
            <a:off x="4591050" y="2002376"/>
            <a:ext cx="3810000" cy="21694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77286" y="5729608"/>
            <a:ext cx="1885315" cy="1094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64374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0123" t="8336" b="3647"/>
          <a:stretch/>
        </p:blipFill>
        <p:spPr>
          <a:xfrm>
            <a:off x="400258" y="743143"/>
            <a:ext cx="7369519" cy="3657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0110" y="5360276"/>
            <a:ext cx="6358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Update Program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286749" y="1428750"/>
            <a:ext cx="32004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If you are adding a new option, enter the title, then click </a:t>
            </a:r>
            <a:r>
              <a:rPr lang="en-US" sz="1200" b="1" dirty="0" smtClean="0"/>
              <a:t>Add Option.</a:t>
            </a:r>
            <a:endParaRPr lang="en-US" sz="1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286749" y="2847975"/>
            <a:ext cx="32004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If you add a new option, you must upload a PDF copy of the option’s curriculum.</a:t>
            </a:r>
            <a:endParaRPr lang="en-US" sz="1200" dirty="0"/>
          </a:p>
        </p:txBody>
      </p:sp>
      <p:cxnSp>
        <p:nvCxnSpPr>
          <p:cNvPr id="7" name="Straight Arrow Connector 6"/>
          <p:cNvCxnSpPr>
            <a:stCxn id="4" idx="1"/>
          </p:cNvCxnSpPr>
          <p:nvPr/>
        </p:nvCxnSpPr>
        <p:spPr>
          <a:xfrm flipH="1">
            <a:off x="4714875" y="1659583"/>
            <a:ext cx="3571874" cy="7597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5" idx="1"/>
          </p:cNvCxnSpPr>
          <p:nvPr/>
        </p:nvCxnSpPr>
        <p:spPr>
          <a:xfrm flipH="1" flipV="1">
            <a:off x="4791075" y="3078807"/>
            <a:ext cx="3495674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77286" y="5729608"/>
            <a:ext cx="1885315" cy="1094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14992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0046" t="8398" b="7227"/>
          <a:stretch/>
        </p:blipFill>
        <p:spPr>
          <a:xfrm>
            <a:off x="152350" y="712972"/>
            <a:ext cx="7699465" cy="3657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6028" y="5896304"/>
            <a:ext cx="6358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Update Program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00" y="1524000"/>
            <a:ext cx="32004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You can add additional modes of delivery to your program here. If you are not making a change, just advance to the next screen.</a:t>
            </a:r>
            <a:endParaRPr lang="en-US" sz="1200" dirty="0"/>
          </a:p>
        </p:txBody>
      </p:sp>
      <p:cxnSp>
        <p:nvCxnSpPr>
          <p:cNvPr id="6" name="Straight Arrow Connector 5"/>
          <p:cNvCxnSpPr>
            <a:stCxn id="4" idx="1"/>
          </p:cNvCxnSpPr>
          <p:nvPr/>
        </p:nvCxnSpPr>
        <p:spPr>
          <a:xfrm flipH="1">
            <a:off x="4152900" y="1847166"/>
            <a:ext cx="4229100" cy="69460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77286" y="5729608"/>
            <a:ext cx="1885315" cy="1094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68145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0203" t="8598" b="4794"/>
          <a:stretch/>
        </p:blipFill>
        <p:spPr>
          <a:xfrm>
            <a:off x="473334" y="661904"/>
            <a:ext cx="7477400" cy="3657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0110" y="5007851"/>
            <a:ext cx="6358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Update Program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467725" y="1228725"/>
            <a:ext cx="32004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Select the locations where the changes will be implemented. You will only be able to choose from a list of sites where the program is active.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8467725" y="2705100"/>
            <a:ext cx="32004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If needed, additional supporting documentation can be uploaded here.</a:t>
            </a:r>
            <a:endParaRPr lang="en-US" sz="1200" dirty="0"/>
          </a:p>
        </p:txBody>
      </p:sp>
      <p:cxnSp>
        <p:nvCxnSpPr>
          <p:cNvPr id="7" name="Straight Arrow Connector 6"/>
          <p:cNvCxnSpPr>
            <a:stCxn id="4" idx="1"/>
          </p:cNvCxnSpPr>
          <p:nvPr/>
        </p:nvCxnSpPr>
        <p:spPr>
          <a:xfrm flipH="1">
            <a:off x="5086350" y="1551891"/>
            <a:ext cx="3381375" cy="63885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5" idx="1"/>
          </p:cNvCxnSpPr>
          <p:nvPr/>
        </p:nvCxnSpPr>
        <p:spPr>
          <a:xfrm flipH="1" flipV="1">
            <a:off x="4724400" y="2819400"/>
            <a:ext cx="3743325" cy="1165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77286" y="5729608"/>
            <a:ext cx="1885315" cy="1094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65449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0064" t="7161" r="5818" b="4747"/>
          <a:stretch/>
        </p:blipFill>
        <p:spPr>
          <a:xfrm>
            <a:off x="2153635" y="859829"/>
            <a:ext cx="8590127" cy="48240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8150" y="5683888"/>
            <a:ext cx="6540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Update Program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43025" y="259664"/>
            <a:ext cx="9782175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Prior to submission, you will see a screen summarizing your program. If correct, choose </a:t>
            </a:r>
            <a:r>
              <a:rPr lang="en-US" sz="1200" b="1" dirty="0" smtClean="0"/>
              <a:t>Submit</a:t>
            </a:r>
            <a:r>
              <a:rPr lang="en-US" sz="1200" dirty="0" smtClean="0"/>
              <a:t>. If you need to make corrections, use the </a:t>
            </a:r>
            <a:r>
              <a:rPr lang="en-US" sz="1200" b="1" dirty="0" smtClean="0"/>
              <a:t>Previous</a:t>
            </a:r>
            <a:r>
              <a:rPr lang="en-US" sz="1200" dirty="0" smtClean="0"/>
              <a:t> </a:t>
            </a:r>
            <a:r>
              <a:rPr lang="en-US" sz="1200" dirty="0" smtClean="0"/>
              <a:t>button. If you hit </a:t>
            </a:r>
            <a:r>
              <a:rPr lang="en-US" sz="1200" b="1" dirty="0" smtClean="0"/>
              <a:t>Cancel</a:t>
            </a:r>
            <a:r>
              <a:rPr lang="en-US" sz="1200" dirty="0" smtClean="0"/>
              <a:t>, </a:t>
            </a:r>
            <a:r>
              <a:rPr lang="en-US" sz="1200" dirty="0" smtClean="0"/>
              <a:t>all of the information will be lost.</a:t>
            </a:r>
            <a:endParaRPr lang="en-US" sz="1200" dirty="0"/>
          </a:p>
        </p:txBody>
      </p:sp>
      <p:pic>
        <p:nvPicPr>
          <p:cNvPr id="6" name="Picture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77286" y="5729608"/>
            <a:ext cx="1885315" cy="1094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40885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65175" t="8135" r="15455" b="4999"/>
          <a:stretch/>
        </p:blipFill>
        <p:spPr>
          <a:xfrm>
            <a:off x="2917547" y="122750"/>
            <a:ext cx="4597349" cy="57983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0110" y="5360276"/>
            <a:ext cx="6358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Update Program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458200" y="515244"/>
            <a:ext cx="32004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After submission, choose the </a:t>
            </a:r>
            <a:r>
              <a:rPr lang="en-US" sz="1200" b="1" dirty="0" smtClean="0"/>
              <a:t>Print &amp; Preview </a:t>
            </a:r>
            <a:r>
              <a:rPr lang="en-US" sz="1200" dirty="0" smtClean="0"/>
              <a:t>button to save a copy for your records. 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8458200" y="1250033"/>
            <a:ext cx="32004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If you have additional new programs to submit, choose submit another. 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8458200" y="1972882"/>
            <a:ext cx="3200400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Close</a:t>
            </a:r>
            <a:r>
              <a:rPr lang="en-US" sz="1200" dirty="0" smtClean="0"/>
              <a:t> takes you back to the main menu.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8458200" y="2511065"/>
            <a:ext cx="3200400" cy="8229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Once you have submitted this change, it will enter a queue for staff review. Upon approval, your program will be uploaded to the MDHE inventory.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8458200" y="3595209"/>
            <a:ext cx="3200400" cy="6400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Note that all programs have a unique identifier to help track changes and for data reporting purposes.</a:t>
            </a:r>
            <a:endParaRPr lang="en-US" sz="1200" dirty="0"/>
          </a:p>
        </p:txBody>
      </p:sp>
      <p:pic>
        <p:nvPicPr>
          <p:cNvPr id="9" name="Picture 8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9121" y="5561768"/>
            <a:ext cx="1885315" cy="1094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977822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5919</TotalTime>
  <Words>463</Words>
  <Application>Microsoft Office PowerPoint</Application>
  <PresentationFormat>Widescreen</PresentationFormat>
  <Paragraphs>29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Program Change Request Update Program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State of Missouri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Prichett, Angelette</dc:creator>
  <cp:lastModifiedBy>Erickson, Alicia</cp:lastModifiedBy>
  <cp:revision>29</cp:revision>
  <cp:lastPrinted>2018-09-18T18:19:20Z</cp:lastPrinted>
  <dcterms:created xsi:type="dcterms:W3CDTF">2018-08-29T16:10:51Z</dcterms:created>
  <dcterms:modified xsi:type="dcterms:W3CDTF">2018-09-18T20:53:44Z</dcterms:modified>
</cp:coreProperties>
</file>