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4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7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8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3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5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6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5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4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12BF-4C55-4CFE-9678-4B71CF21FB2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8ECF-72E6-432E-82B6-CEC00D894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Change Request</a:t>
            </a:r>
            <a:br>
              <a:rPr lang="en-US" dirty="0" smtClean="0"/>
            </a:br>
            <a:r>
              <a:rPr lang="en-US" dirty="0" smtClean="0"/>
              <a:t>Inactivate/Delete Programs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77286" y="572960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704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50012" y="863540"/>
            <a:ext cx="32918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should see your institution’s name at the top of the screen. If you manage academic program approvals for multiple institutions, confirm that you are submitting for the correct institution.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671034" y="2063869"/>
            <a:ext cx="32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numbers 1-3 indicate how many pages are included in the submission process.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671034" y="2894866"/>
            <a:ext cx="3200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Choose the site where the program (s) will be inactivated or deleted. You may choose multiple sites. Click </a:t>
            </a:r>
            <a:r>
              <a:rPr lang="en-US" sz="1200" b="1" dirty="0" smtClean="0"/>
              <a:t>Add Site </a:t>
            </a:r>
            <a:r>
              <a:rPr lang="en-US" sz="1200" dirty="0" smtClean="0"/>
              <a:t>in between each choice.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586949" y="3910529"/>
            <a:ext cx="32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will not be able to advance from screen to screen until all required fields are completed.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20110" y="5360276"/>
            <a:ext cx="635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Inactivate/Delete Programs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0377" t="8893" b="4049"/>
          <a:stretch/>
        </p:blipFill>
        <p:spPr>
          <a:xfrm>
            <a:off x="441183" y="1021976"/>
            <a:ext cx="7412680" cy="3657600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3" idx="1"/>
          </p:cNvCxnSpPr>
          <p:nvPr/>
        </p:nvCxnSpPr>
        <p:spPr>
          <a:xfrm flipH="1">
            <a:off x="4750676" y="1279039"/>
            <a:ext cx="3899336" cy="3693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1"/>
          </p:cNvCxnSpPr>
          <p:nvPr/>
        </p:nvCxnSpPr>
        <p:spPr>
          <a:xfrm flipH="1" flipV="1">
            <a:off x="4529959" y="1839310"/>
            <a:ext cx="4141075" cy="455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1"/>
          </p:cNvCxnSpPr>
          <p:nvPr/>
        </p:nvCxnSpPr>
        <p:spPr>
          <a:xfrm flipH="1" flipV="1">
            <a:off x="4750676" y="2774731"/>
            <a:ext cx="3920358" cy="4433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</p:cNvCxnSpPr>
          <p:nvPr/>
        </p:nvCxnSpPr>
        <p:spPr>
          <a:xfrm flipH="1" flipV="1">
            <a:off x="5150069" y="3090041"/>
            <a:ext cx="3436880" cy="10513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7286" y="572960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448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4860" y="5407901"/>
            <a:ext cx="635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Inactivate/Delete Programs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0029" y="1065815"/>
            <a:ext cx="32004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Choose the programs you wish to inactivate or delete. You may choose multiple programs from each category. Both inactivated and deleted programs will no longer appear in the MDHE inventory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380029" y="2454822"/>
            <a:ext cx="32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may upload any additional PDF documents related to the inactivation or deletion here.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096" t="8533" b="4324"/>
          <a:stretch/>
        </p:blipFill>
        <p:spPr>
          <a:xfrm>
            <a:off x="120424" y="608858"/>
            <a:ext cx="8112460" cy="3984163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4" idx="1"/>
          </p:cNvCxnSpPr>
          <p:nvPr/>
        </p:nvCxnSpPr>
        <p:spPr>
          <a:xfrm flipH="1">
            <a:off x="4687614" y="1573647"/>
            <a:ext cx="3692415" cy="507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1"/>
          </p:cNvCxnSpPr>
          <p:nvPr/>
        </p:nvCxnSpPr>
        <p:spPr>
          <a:xfrm flipH="1">
            <a:off x="3867807" y="2685655"/>
            <a:ext cx="4512222" cy="10457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7286" y="572960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2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0110" y="5360276"/>
            <a:ext cx="635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Inactivate/Delete Programs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0240" t="8088" b="4037"/>
          <a:stretch/>
        </p:blipFill>
        <p:spPr>
          <a:xfrm>
            <a:off x="1670012" y="1154654"/>
            <a:ext cx="7927191" cy="3937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6775" y="276732"/>
            <a:ext cx="978217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Prior to submission, you will see a screen summarizing your program. If correct, choose </a:t>
            </a:r>
            <a:r>
              <a:rPr lang="en-US" sz="1200" b="1" dirty="0" smtClean="0"/>
              <a:t>Submit</a:t>
            </a:r>
            <a:r>
              <a:rPr lang="en-US" sz="1200" dirty="0" smtClean="0"/>
              <a:t>. If you need to make corrections, use the </a:t>
            </a:r>
            <a:r>
              <a:rPr lang="en-US" sz="1200" b="1" dirty="0" smtClean="0"/>
              <a:t>Previous</a:t>
            </a:r>
            <a:r>
              <a:rPr lang="en-US" sz="1200" dirty="0" smtClean="0"/>
              <a:t> </a:t>
            </a:r>
            <a:r>
              <a:rPr lang="en-US" sz="1200" dirty="0" smtClean="0"/>
              <a:t>button. If you hit </a:t>
            </a:r>
            <a:r>
              <a:rPr lang="en-US" sz="1200" b="1" dirty="0" smtClean="0"/>
              <a:t>Cancel</a:t>
            </a:r>
            <a:r>
              <a:rPr lang="en-US" sz="1200" dirty="0" smtClean="0"/>
              <a:t>, </a:t>
            </a:r>
            <a:r>
              <a:rPr lang="en-US" sz="1200" dirty="0" smtClean="0"/>
              <a:t>all of the information will be lost.</a:t>
            </a:r>
            <a:endParaRPr lang="en-US" sz="1200" dirty="0"/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7286" y="572960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437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0110" y="5360276"/>
            <a:ext cx="6358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Inactivate/Delete Programs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515244"/>
            <a:ext cx="32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submission, choose the </a:t>
            </a:r>
            <a:r>
              <a:rPr lang="en-US" sz="1200" b="1" dirty="0" smtClean="0"/>
              <a:t>Print &amp; Preview </a:t>
            </a:r>
            <a:r>
              <a:rPr lang="en-US" sz="1200" dirty="0" smtClean="0"/>
              <a:t>button to save a copy for your records.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1250033"/>
            <a:ext cx="3200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If you have additional new programs to submit, choose </a:t>
            </a:r>
            <a:r>
              <a:rPr lang="en-US" sz="1200" b="1" dirty="0" smtClean="0"/>
              <a:t>Submit </a:t>
            </a:r>
            <a:r>
              <a:rPr lang="en-US" sz="1200" b="1" dirty="0"/>
              <a:t>A</a:t>
            </a:r>
            <a:r>
              <a:rPr lang="en-US" sz="1200" b="1" dirty="0" smtClean="0"/>
              <a:t>nother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458200" y="1972882"/>
            <a:ext cx="32004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Close</a:t>
            </a:r>
            <a:r>
              <a:rPr lang="en-US" sz="1200" dirty="0" smtClean="0"/>
              <a:t> takes you back to the main menu.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458200" y="2511065"/>
            <a:ext cx="3200400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Once you have submitted this change, it will enter a queue for staff review. Upon approval, your program will be uploaded to the MDHE inventory.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458200" y="3595209"/>
            <a:ext cx="3200400" cy="64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all programs have a unique identifier to help track changes and for data reporting purposes.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65231" t="13021" r="15772" b="4551"/>
          <a:stretch/>
        </p:blipFill>
        <p:spPr>
          <a:xfrm>
            <a:off x="533400" y="99157"/>
            <a:ext cx="3952876" cy="4823816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7286" y="5729608"/>
            <a:ext cx="1885315" cy="109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778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Program Change Request Inactivate/Delete Programs</vt:lpstr>
      <vt:lpstr>PowerPoint Presentation</vt:lpstr>
      <vt:lpstr>PowerPoint Presentation</vt:lpstr>
      <vt:lpstr>PowerPoint Presentation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Prichett, Angelette</dc:creator>
  <cp:lastModifiedBy>Erickson, Alicia</cp:lastModifiedBy>
  <cp:revision>28</cp:revision>
  <cp:lastPrinted>2018-09-18T18:16:37Z</cp:lastPrinted>
  <dcterms:created xsi:type="dcterms:W3CDTF">2018-08-29T16:10:51Z</dcterms:created>
  <dcterms:modified xsi:type="dcterms:W3CDTF">2018-09-18T20:42:28Z</dcterms:modified>
</cp:coreProperties>
</file>