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4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7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8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3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5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7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6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5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4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112BF-4C55-4CFE-9678-4B71CF21FB2F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2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nces.ed.gov/ipeds/cipcode/Default.aspx?y=5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 Certificate One Year (C1)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/>
              <a:t>For certificates that are at least one</a:t>
            </a:r>
            <a:r>
              <a:rPr lang="en-US" b="1" i="1" smtClean="0"/>
              <a:t>, </a:t>
            </a:r>
          </a:p>
          <a:p>
            <a:r>
              <a:rPr lang="en-US" b="1" i="1" smtClean="0"/>
              <a:t>but </a:t>
            </a:r>
            <a:r>
              <a:rPr lang="en-US" b="1" i="1" dirty="0" smtClean="0"/>
              <a:t>less than two academic years </a:t>
            </a:r>
            <a:r>
              <a:rPr lang="en-US" b="1" i="1" smtClean="0"/>
              <a:t>in length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18704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82152" y="345502"/>
            <a:ext cx="3200400" cy="1005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should see your institution’s name at the top of the screen. If you manage academic program approvals for multiple institutions, confirm that you are submitting for the correct institution.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282152" y="1567547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numbers 1-4 indicate how many pages are included in the submission process.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282152" y="2300874"/>
            <a:ext cx="32004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Choose the CIP code for your new certificate</a:t>
            </a:r>
            <a:r>
              <a:rPr lang="en-US" sz="1200" dirty="0"/>
              <a:t>. CIP codes are in alphabetical order. CIP code titles can be looked up: </a:t>
            </a:r>
            <a:r>
              <a:rPr lang="en-US" sz="1200" dirty="0">
                <a:hlinkClick r:id="rId2"/>
              </a:rPr>
              <a:t>https://nces.ed.gov/ipeds/cipcode/Default.aspx?y=55</a:t>
            </a:r>
            <a:r>
              <a:rPr lang="en-US" sz="12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2152" y="3646388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Enter the certificate’s number of credit hours (should be between 30-59 credit hours for a C1).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282152" y="4437904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Enter the new certificate’s title, or click the radio button to use the CIP program title.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0114" t="8359"/>
          <a:stretch/>
        </p:blipFill>
        <p:spPr>
          <a:xfrm>
            <a:off x="557049" y="443558"/>
            <a:ext cx="7079449" cy="3657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20413" y="5468807"/>
            <a:ext cx="757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Certificate C1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3" idx="1"/>
          </p:cNvCxnSpPr>
          <p:nvPr/>
        </p:nvCxnSpPr>
        <p:spPr>
          <a:xfrm flipH="1">
            <a:off x="4635062" y="848422"/>
            <a:ext cx="3647090" cy="1815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1"/>
          </p:cNvCxnSpPr>
          <p:nvPr/>
        </p:nvCxnSpPr>
        <p:spPr>
          <a:xfrm flipH="1" flipV="1">
            <a:off x="4508938" y="1229710"/>
            <a:ext cx="3773214" cy="5686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1"/>
          </p:cNvCxnSpPr>
          <p:nvPr/>
        </p:nvCxnSpPr>
        <p:spPr>
          <a:xfrm flipH="1" flipV="1">
            <a:off x="4782208" y="1923394"/>
            <a:ext cx="3499944" cy="8853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4508938" y="2366050"/>
            <a:ext cx="3773214" cy="15111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 flipV="1">
            <a:off x="4508938" y="2575034"/>
            <a:ext cx="3773214" cy="20937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48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413" y="5468807"/>
            <a:ext cx="757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Certificate C1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192" t="8684" b="2828"/>
          <a:stretch/>
        </p:blipFill>
        <p:spPr>
          <a:xfrm>
            <a:off x="420413" y="774551"/>
            <a:ext cx="7320073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77469" y="994169"/>
            <a:ext cx="3200400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your C1 does not have a parent program, you must submit it as a new program.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156133" y="2644571"/>
            <a:ext cx="32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your C1 has options, enter the title and click </a:t>
            </a:r>
            <a:r>
              <a:rPr lang="en-US" sz="1200" b="1" dirty="0" smtClean="0"/>
              <a:t>Add Option</a:t>
            </a:r>
            <a:r>
              <a:rPr lang="en-US" sz="1200" dirty="0" smtClean="0"/>
              <a:t>. You will be directed to upload the curriculum for each option.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156133" y="3611665"/>
            <a:ext cx="3200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Choose how the program will be delivered.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177469" y="1862143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Choose the parent program and click </a:t>
            </a:r>
            <a:r>
              <a:rPr lang="en-US" sz="1200" b="1" dirty="0" smtClean="0"/>
              <a:t>Add</a:t>
            </a:r>
            <a:r>
              <a:rPr lang="en-US" sz="1200" dirty="0" smtClean="0"/>
              <a:t> </a:t>
            </a:r>
            <a:r>
              <a:rPr lang="en-US" sz="1200" b="1" dirty="0" smtClean="0"/>
              <a:t>Program</a:t>
            </a:r>
            <a:r>
              <a:rPr lang="en-US" sz="1200" dirty="0"/>
              <a:t>.</a:t>
            </a: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3909849" y="1268489"/>
            <a:ext cx="4267620" cy="10553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4288221" y="2092976"/>
            <a:ext cx="3889248" cy="387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1"/>
          </p:cNvCxnSpPr>
          <p:nvPr/>
        </p:nvCxnSpPr>
        <p:spPr>
          <a:xfrm flipH="1" flipV="1">
            <a:off x="4403834" y="2643142"/>
            <a:ext cx="3752299" cy="3245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1"/>
          </p:cNvCxnSpPr>
          <p:nvPr/>
        </p:nvCxnSpPr>
        <p:spPr>
          <a:xfrm flipH="1" flipV="1">
            <a:off x="3720662" y="3216166"/>
            <a:ext cx="4435471" cy="533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2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413" y="5468807"/>
            <a:ext cx="757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Certificate C1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60978" y="818099"/>
            <a:ext cx="3200400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Select sites where the C1 will be offered. You may choose multiple sites. </a:t>
            </a:r>
            <a:r>
              <a:rPr lang="en-US" sz="1200" dirty="0"/>
              <a:t>If you are proposing a new C1 at a new location, use the </a:t>
            </a:r>
            <a:r>
              <a:rPr lang="en-US" sz="1200" b="1" dirty="0"/>
              <a:t>New Program New Site </a:t>
            </a:r>
            <a:r>
              <a:rPr lang="en-US" sz="1200" dirty="0"/>
              <a:t>process.</a:t>
            </a:r>
          </a:p>
          <a:p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0269" t="7621" b="3867"/>
          <a:stretch/>
        </p:blipFill>
        <p:spPr>
          <a:xfrm>
            <a:off x="307889" y="734015"/>
            <a:ext cx="7306915" cy="365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60978" y="2096026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Select the program’s implementation date (month and year only).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360978" y="2829456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Upload a PDF of the new certificate’s curriculum.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360978" y="3745284"/>
            <a:ext cx="32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Read and check the assurances (independent institutions will have different assurances).</a:t>
            </a:r>
            <a:endParaRPr lang="en-US" sz="1200" dirty="0"/>
          </a:p>
        </p:txBody>
      </p:sp>
      <p:cxnSp>
        <p:nvCxnSpPr>
          <p:cNvPr id="4" name="Straight Arrow Connector 3"/>
          <p:cNvCxnSpPr>
            <a:stCxn id="5" idx="1"/>
          </p:cNvCxnSpPr>
          <p:nvPr/>
        </p:nvCxnSpPr>
        <p:spPr>
          <a:xfrm flipH="1">
            <a:off x="4698124" y="1341319"/>
            <a:ext cx="3662854" cy="4244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1"/>
          </p:cNvCxnSpPr>
          <p:nvPr/>
        </p:nvCxnSpPr>
        <p:spPr>
          <a:xfrm flipH="1" flipV="1">
            <a:off x="4624552" y="2190925"/>
            <a:ext cx="3736426" cy="1359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 flipV="1">
            <a:off x="4698124" y="2534408"/>
            <a:ext cx="3662854" cy="5258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1"/>
          </p:cNvCxnSpPr>
          <p:nvPr/>
        </p:nvCxnSpPr>
        <p:spPr>
          <a:xfrm flipH="1" flipV="1">
            <a:off x="5864772" y="3531476"/>
            <a:ext cx="2496206" cy="536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37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645" y="5889221"/>
            <a:ext cx="757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Certificate C1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595" t="7759" r="7958" b="3923"/>
          <a:stretch/>
        </p:blipFill>
        <p:spPr>
          <a:xfrm>
            <a:off x="430924" y="743514"/>
            <a:ext cx="7411402" cy="4441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50013" y="1282262"/>
            <a:ext cx="32004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Before submitting the new certificate, you will see a summary. If you need to make corrections, hit the </a:t>
            </a:r>
            <a:r>
              <a:rPr lang="en-US" sz="1200" b="1" dirty="0" smtClean="0"/>
              <a:t>Previous</a:t>
            </a:r>
            <a:r>
              <a:rPr lang="en-US" sz="1200" dirty="0" smtClean="0"/>
              <a:t> screen. </a:t>
            </a:r>
            <a:r>
              <a:rPr lang="en-US" sz="1200" b="1" dirty="0" smtClean="0"/>
              <a:t>Cancel </a:t>
            </a:r>
            <a:r>
              <a:rPr lang="en-US" sz="1200" dirty="0" smtClean="0"/>
              <a:t>will cause you to lose all information.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1499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6537" y="6288614"/>
            <a:ext cx="757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Certificate C1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036" t="8425" r="15480" b="4399"/>
          <a:stretch/>
        </p:blipFill>
        <p:spPr>
          <a:xfrm>
            <a:off x="546537" y="570155"/>
            <a:ext cx="3864098" cy="4862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4772" y="1145627"/>
            <a:ext cx="32004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After submission, you can save or print a copy of the report for your records. This report will be stored electronically with your program in the MDHE inventory. Upon approval the new certificate will be assigned a unique identifier number.</a:t>
            </a:r>
            <a:endParaRPr lang="en-US" sz="1200" dirty="0"/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64772" y="2539718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After submission, choose the </a:t>
            </a:r>
            <a:r>
              <a:rPr lang="en-US" sz="1200" b="1" dirty="0" smtClean="0"/>
              <a:t>Print &amp; Preview </a:t>
            </a:r>
            <a:r>
              <a:rPr lang="en-US" sz="1200" dirty="0" smtClean="0"/>
              <a:t>button to save a copy for your records.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864772" y="3245932"/>
            <a:ext cx="3200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Close</a:t>
            </a:r>
            <a:r>
              <a:rPr lang="en-US" sz="1200" dirty="0" smtClean="0"/>
              <a:t> takes you back to the main menu.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13192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381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Add Certificate One Year (C1)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Prichett, Angelette</dc:creator>
  <cp:lastModifiedBy>Erickson, Alicia</cp:lastModifiedBy>
  <cp:revision>29</cp:revision>
  <dcterms:created xsi:type="dcterms:W3CDTF">2018-08-29T16:10:51Z</dcterms:created>
  <dcterms:modified xsi:type="dcterms:W3CDTF">2022-05-31T20:30:31Z</dcterms:modified>
</cp:coreProperties>
</file>