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1" r:id="rId7"/>
    <p:sldId id="262" r:id="rId8"/>
    <p:sldId id="266" r:id="rId9"/>
    <p:sldId id="267" r:id="rId10"/>
    <p:sldId id="264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91" d="100"/>
          <a:sy n="91" d="100"/>
        </p:scale>
        <p:origin x="3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4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47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8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3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5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1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7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60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5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3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4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112BF-4C55-4CFE-9678-4B71CF21FB2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18ECF-72E6-432E-82B6-CEC00D894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2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nces.ed.gov/ipeds/cipcode/Default.aspx?y=55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Program Change Request</a:t>
            </a:r>
            <a:br>
              <a:rPr lang="en-US" dirty="0" smtClean="0"/>
            </a:br>
            <a:r>
              <a:rPr lang="en-US" dirty="0" smtClean="0"/>
              <a:t>Combine Programs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i="1" dirty="0" smtClean="0"/>
              <a:t>Use this process to combine two existing </a:t>
            </a:r>
          </a:p>
          <a:p>
            <a:r>
              <a:rPr lang="en-US" b="1" i="1" dirty="0" smtClean="0"/>
              <a:t>programs into one new program </a:t>
            </a:r>
            <a:endParaRPr lang="en-US" b="1" i="1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72184" y="5624830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87045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157" y="5983014"/>
            <a:ext cx="635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Combination Program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38696" y="746075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After submission, choose the </a:t>
            </a:r>
            <a:r>
              <a:rPr lang="en-US" sz="1200" b="1" dirty="0" smtClean="0"/>
              <a:t>Print &amp; Preview </a:t>
            </a:r>
            <a:r>
              <a:rPr lang="en-US" sz="1200" dirty="0" smtClean="0"/>
              <a:t>button to save a copy for your records.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438696" y="1405163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you have additional new programs to combine, choose submit another. 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7438696" y="2103474"/>
            <a:ext cx="32004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Close takes you back to the main menu.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7438696" y="2617162"/>
            <a:ext cx="3200400" cy="8229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Once you have submitted this change, it will enter a queue for staff review. Upon approval, your program will be uploaded to the MDHE inventory.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438696" y="3784396"/>
            <a:ext cx="3200400" cy="64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Note that all programs have a unique identifier to help track changes and for data reporting purposes.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65506" t="8916" r="15522" b="3771"/>
          <a:stretch/>
        </p:blipFill>
        <p:spPr>
          <a:xfrm>
            <a:off x="1876864" y="746075"/>
            <a:ext cx="3885346" cy="502920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99218" y="5435644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7782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50012" y="863540"/>
            <a:ext cx="329184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You should see your institution’s name at the top of the screen. If you manage academic program approvals for multiple institutions, confirm that you are submitting for the correct institution.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8671034" y="2063869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numbers 1-7 indicate how many pages are included in the submission process.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671034" y="2848910"/>
            <a:ext cx="3200400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 list of your institution’s approved programs is available in the drop-down list. Choose the programs you are combining and click </a:t>
            </a:r>
            <a:r>
              <a:rPr lang="en-US" sz="1200" b="1" dirty="0" smtClean="0"/>
              <a:t>Add Program</a:t>
            </a:r>
            <a:r>
              <a:rPr lang="en-US" sz="1200" dirty="0" smtClean="0"/>
              <a:t> after each addition. If you have the same program offered at multiple sites, pay careful attention to location when choosing your programs.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8671034" y="4569259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You will not be able to advance from screen to screen until all required fields are completed.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20110" y="5360276"/>
            <a:ext cx="635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Combination Program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0443" t="8671" b="4174"/>
          <a:stretch/>
        </p:blipFill>
        <p:spPr>
          <a:xfrm>
            <a:off x="271539" y="732589"/>
            <a:ext cx="7394687" cy="3657600"/>
          </a:xfrm>
          <a:prstGeom prst="rect">
            <a:avLst/>
          </a:prstGeom>
        </p:spPr>
      </p:pic>
      <p:cxnSp>
        <p:nvCxnSpPr>
          <p:cNvPr id="12" name="Straight Arrow Connector 11"/>
          <p:cNvCxnSpPr>
            <a:stCxn id="3" idx="1"/>
          </p:cNvCxnSpPr>
          <p:nvPr/>
        </p:nvCxnSpPr>
        <p:spPr>
          <a:xfrm flipH="1">
            <a:off x="4582510" y="1279039"/>
            <a:ext cx="4067502" cy="1083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1"/>
          </p:cNvCxnSpPr>
          <p:nvPr/>
        </p:nvCxnSpPr>
        <p:spPr>
          <a:xfrm flipH="1" flipV="1">
            <a:off x="4782207" y="1608083"/>
            <a:ext cx="3888827" cy="6866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1"/>
          </p:cNvCxnSpPr>
          <p:nvPr/>
        </p:nvCxnSpPr>
        <p:spPr>
          <a:xfrm flipH="1" flipV="1">
            <a:off x="5181600" y="2525534"/>
            <a:ext cx="3489434" cy="101587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1"/>
          </p:cNvCxnSpPr>
          <p:nvPr/>
        </p:nvCxnSpPr>
        <p:spPr>
          <a:xfrm flipH="1" flipV="1">
            <a:off x="4508938" y="3237186"/>
            <a:ext cx="4162096" cy="15629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86119" y="5635341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4486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137" t="8711" b="4549"/>
          <a:stretch/>
        </p:blipFill>
        <p:spPr>
          <a:xfrm>
            <a:off x="1892357" y="623573"/>
            <a:ext cx="9564744" cy="46795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966" y="5738649"/>
            <a:ext cx="635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Combination Program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03227" y="5752732"/>
            <a:ext cx="3200400" cy="365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Warning message before proceeding.</a:t>
            </a:r>
            <a:endParaRPr lang="en-US" sz="1200" dirty="0"/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4018" y="5738649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1748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4860" y="5407901"/>
            <a:ext cx="635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Combination Program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0029" y="1263449"/>
            <a:ext cx="32004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You must complete this step even if you are not changing your CIP. CIP codes are in alphabetical order. CIP code titles can be looked up: </a:t>
            </a:r>
            <a:r>
              <a:rPr lang="en-US" sz="1200" dirty="0">
                <a:hlinkClick r:id="rId2"/>
              </a:rPr>
              <a:t>https://nces.ed.gov/ipeds/cipcode/Default.aspx?y=55</a:t>
            </a:r>
            <a:r>
              <a:rPr lang="en-US" sz="1200" dirty="0"/>
              <a:t>.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8380029" y="2657187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Enter the new program’s title, or choose to use the CIP title.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0156" t="9056" b="4086"/>
          <a:stretch/>
        </p:blipFill>
        <p:spPr>
          <a:xfrm>
            <a:off x="524860" y="1065815"/>
            <a:ext cx="7616539" cy="37329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41272" y="3567942"/>
            <a:ext cx="32004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Provide a rationale for combining the programs.</a:t>
            </a:r>
            <a:endParaRPr lang="en-US" sz="1200" dirty="0"/>
          </a:p>
        </p:txBody>
      </p:sp>
      <p:pic>
        <p:nvPicPr>
          <p:cNvPr id="10" name="Picture 9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80229" y="5763260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>
            <a:stCxn id="4" idx="1"/>
          </p:cNvCxnSpPr>
          <p:nvPr/>
        </p:nvCxnSpPr>
        <p:spPr>
          <a:xfrm flipH="1">
            <a:off x="5265683" y="1771281"/>
            <a:ext cx="3114346" cy="8037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1"/>
          </p:cNvCxnSpPr>
          <p:nvPr/>
        </p:nvCxnSpPr>
        <p:spPr>
          <a:xfrm flipH="1" flipV="1">
            <a:off x="5140872" y="2785241"/>
            <a:ext cx="3239157" cy="1027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1"/>
          </p:cNvCxnSpPr>
          <p:nvPr/>
        </p:nvCxnSpPr>
        <p:spPr>
          <a:xfrm flipH="1">
            <a:off x="5076497" y="3706442"/>
            <a:ext cx="3264775" cy="3917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27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0110" y="5360276"/>
            <a:ext cx="635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Combination Program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01050" y="1586877"/>
            <a:ext cx="32004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Select a degree type for the program. You cannot change the degree level when combining programs.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294" t="8462" b="5655"/>
          <a:stretch/>
        </p:blipFill>
        <p:spPr>
          <a:xfrm>
            <a:off x="173482" y="810533"/>
            <a:ext cx="8080190" cy="3926541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4" idx="1"/>
          </p:cNvCxnSpPr>
          <p:nvPr/>
        </p:nvCxnSpPr>
        <p:spPr>
          <a:xfrm flipH="1">
            <a:off x="4540469" y="1910043"/>
            <a:ext cx="3860581" cy="7806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35245" y="5729608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4374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6028" y="5896304"/>
            <a:ext cx="635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Combination Program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0" y="1524000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your program has an option, enter the title  here.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021" t="9213" b="4085"/>
          <a:stretch/>
        </p:blipFill>
        <p:spPr>
          <a:xfrm>
            <a:off x="301341" y="1022717"/>
            <a:ext cx="7496517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0" y="2511972"/>
            <a:ext cx="32004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If adding an option, you must upload a PDF of the option’s curriculum.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4" idx="1"/>
          </p:cNvCxnSpPr>
          <p:nvPr/>
        </p:nvCxnSpPr>
        <p:spPr>
          <a:xfrm flipH="1">
            <a:off x="4614041" y="1754833"/>
            <a:ext cx="3767959" cy="8412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>
            <a:off x="4813738" y="2742805"/>
            <a:ext cx="3568262" cy="4588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99218" y="5435644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8145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0110" y="5007851"/>
            <a:ext cx="635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Combination Program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67725" y="1228725"/>
            <a:ext cx="32004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Indicate how the program will be delivered.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319" t="9323" b="6104"/>
          <a:stretch/>
        </p:blipFill>
        <p:spPr>
          <a:xfrm>
            <a:off x="87918" y="451820"/>
            <a:ext cx="7639462" cy="36576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99218" y="5435644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5449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164" t="8757" b="3847"/>
          <a:stretch/>
        </p:blipFill>
        <p:spPr>
          <a:xfrm>
            <a:off x="304927" y="628890"/>
            <a:ext cx="741582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2662" y="5659492"/>
            <a:ext cx="635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Combination Program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1640" y="1040524"/>
            <a:ext cx="32918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Select the location of the program. Click </a:t>
            </a:r>
            <a:r>
              <a:rPr lang="en-US" sz="1200" b="1" dirty="0" smtClean="0"/>
              <a:t>Add Site </a:t>
            </a:r>
            <a:r>
              <a:rPr lang="en-US" sz="1200" dirty="0" smtClean="0"/>
              <a:t>after choosing it from the drop-down menu.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271640" y="2196662"/>
            <a:ext cx="32004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Attach additional PDF documents as needed.</a:t>
            </a:r>
            <a:endParaRPr lang="en-US" sz="1200" dirty="0"/>
          </a:p>
        </p:txBody>
      </p:sp>
      <p:cxnSp>
        <p:nvCxnSpPr>
          <p:cNvPr id="9" name="Straight Arrow Connector 8"/>
          <p:cNvCxnSpPr>
            <a:stCxn id="4" idx="1"/>
          </p:cNvCxnSpPr>
          <p:nvPr/>
        </p:nvCxnSpPr>
        <p:spPr>
          <a:xfrm flipH="1">
            <a:off x="4372304" y="1271357"/>
            <a:ext cx="3899336" cy="10638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>
            <a:off x="4372304" y="2335162"/>
            <a:ext cx="3899336" cy="4395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99218" y="5435644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2710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944" t="7477" b="5774"/>
          <a:stretch/>
        </p:blipFill>
        <p:spPr>
          <a:xfrm>
            <a:off x="2125316" y="1208690"/>
            <a:ext cx="8254356" cy="4023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2662" y="5659492"/>
            <a:ext cx="6358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Combination Program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46848" y="392861"/>
            <a:ext cx="978217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Prior to submission, you will see a screen summarizing your program. If correct, choose </a:t>
            </a:r>
            <a:r>
              <a:rPr lang="en-US" sz="1200" b="1" dirty="0" smtClean="0"/>
              <a:t>Submit</a:t>
            </a:r>
            <a:r>
              <a:rPr lang="en-US" sz="1200" dirty="0" smtClean="0"/>
              <a:t>. If you need to make corrections, use the </a:t>
            </a:r>
            <a:r>
              <a:rPr lang="en-US" sz="1200" b="1" dirty="0" smtClean="0"/>
              <a:t>Previous</a:t>
            </a:r>
            <a:r>
              <a:rPr lang="en-US" sz="1200" dirty="0" smtClean="0"/>
              <a:t> </a:t>
            </a:r>
            <a:r>
              <a:rPr lang="en-US" sz="1200" dirty="0" smtClean="0"/>
              <a:t>button. If you hit </a:t>
            </a:r>
            <a:r>
              <a:rPr lang="en-US" sz="1200" b="1" dirty="0" smtClean="0"/>
              <a:t>Cancel</a:t>
            </a:r>
            <a:r>
              <a:rPr lang="en-US" sz="1200" dirty="0" smtClean="0"/>
              <a:t>, </a:t>
            </a:r>
            <a:r>
              <a:rPr lang="en-US" sz="1200" dirty="0" smtClean="0"/>
              <a:t>all of the information will be lost.</a:t>
            </a:r>
            <a:endParaRPr lang="en-US" sz="1200" dirty="0"/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99218" y="5435644"/>
            <a:ext cx="1885315" cy="1094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4339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415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Program Change Request Combine Programs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Prichett, Angelette</dc:creator>
  <cp:lastModifiedBy>Erickson, Alicia</cp:lastModifiedBy>
  <cp:revision>35</cp:revision>
  <cp:lastPrinted>2018-09-18T14:22:12Z</cp:lastPrinted>
  <dcterms:created xsi:type="dcterms:W3CDTF">2018-08-29T16:10:51Z</dcterms:created>
  <dcterms:modified xsi:type="dcterms:W3CDTF">2018-09-18T21:25:50Z</dcterms:modified>
</cp:coreProperties>
</file>