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Use this process to add an approved program </a:t>
            </a:r>
          </a:p>
          <a:p>
            <a:r>
              <a:rPr lang="en-US" b="1" i="1" dirty="0" smtClean="0"/>
              <a:t>to a new location</a:t>
            </a:r>
            <a:endParaRPr lang="en-US" b="1" i="1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Program</a:t>
            </a:r>
            <a:br>
              <a:rPr lang="en-US" dirty="0" smtClean="0"/>
            </a:br>
            <a:r>
              <a:rPr lang="en-US" dirty="0" smtClean="0"/>
              <a:t>New Site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772" t="8233"/>
          <a:stretch/>
        </p:blipFill>
        <p:spPr>
          <a:xfrm>
            <a:off x="0" y="309868"/>
            <a:ext cx="8089994" cy="4157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579" y="5450721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1130" y="653714"/>
            <a:ext cx="33822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submission, you can choose </a:t>
            </a:r>
            <a:r>
              <a:rPr lang="en-US" sz="1400" b="1" dirty="0" smtClean="0"/>
              <a:t>Print &amp; Preview</a:t>
            </a:r>
            <a:r>
              <a:rPr lang="en-US" sz="1400" dirty="0" smtClean="0"/>
              <a:t> to save a copy for your files.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61129" y="1486403"/>
            <a:ext cx="33822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you have additional new programs to submit, choose submit another.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70588" y="2396036"/>
            <a:ext cx="33633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Close takes you back to the main menu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2984938" y="915324"/>
            <a:ext cx="5276192" cy="1214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983421" y="1748013"/>
            <a:ext cx="4277708" cy="410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4950372" y="2312276"/>
            <a:ext cx="3320216" cy="268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41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848" y="6367165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5124" y="535608"/>
            <a:ext cx="488941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Once you have submitted this change, it will enter a queue for staff review. Upon approval, your program will be uploaded to the MDHE inventory.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25124" y="2017987"/>
            <a:ext cx="48894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that all programs have a unique identifier to help track changes and for data reporting purposes.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135" t="8258" r="15561" b="7561"/>
          <a:stretch/>
        </p:blipFill>
        <p:spPr>
          <a:xfrm>
            <a:off x="359452" y="147999"/>
            <a:ext cx="5389705" cy="661015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3054304" y="2154621"/>
            <a:ext cx="3270820" cy="124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8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50" t="8291" b="7099"/>
          <a:stretch/>
        </p:blipFill>
        <p:spPr>
          <a:xfrm>
            <a:off x="0" y="559398"/>
            <a:ext cx="7885054" cy="374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0012" y="863540"/>
            <a:ext cx="32056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71034" y="2063869"/>
            <a:ext cx="31846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1-6 indicate how many pages are included in the submission process.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671034" y="2894866"/>
            <a:ext cx="32056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list of your institution’s approved programs is available in the drop-down list. Choose which program you are adding to the new site and click </a:t>
            </a:r>
            <a:r>
              <a:rPr lang="en-US" sz="1200" b="1" dirty="0" smtClean="0"/>
              <a:t>Add </a:t>
            </a:r>
            <a:r>
              <a:rPr lang="en-US" sz="1200" b="1" dirty="0" smtClean="0"/>
              <a:t>Program</a:t>
            </a:r>
            <a:r>
              <a:rPr lang="en-US" sz="1200" dirty="0" smtClean="0"/>
              <a:t>. </a:t>
            </a:r>
            <a:r>
              <a:rPr lang="en-US" sz="1200" dirty="0" smtClean="0"/>
              <a:t>You may only add one program at a time.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671033" y="4254319"/>
            <a:ext cx="32056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5076497" y="1279038"/>
            <a:ext cx="357351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4656083" y="1492469"/>
            <a:ext cx="4014951" cy="802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 flipV="1">
            <a:off x="5360276" y="2207172"/>
            <a:ext cx="3310758" cy="119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 flipV="1">
            <a:off x="4477407" y="2764221"/>
            <a:ext cx="4193626" cy="1720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33" t="8061" b="4022"/>
          <a:stretch/>
        </p:blipFill>
        <p:spPr>
          <a:xfrm>
            <a:off x="107576" y="161241"/>
            <a:ext cx="8952753" cy="4421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17268" y="1271752"/>
            <a:ext cx="2560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an example of how the screen will look once you have chosen your program.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86" t="6933"/>
          <a:stretch/>
        </p:blipFill>
        <p:spPr>
          <a:xfrm>
            <a:off x="308880" y="367862"/>
            <a:ext cx="8276217" cy="4340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8188" y="971828"/>
            <a:ext cx="34684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Implementation Date </a:t>
            </a:r>
            <a:r>
              <a:rPr lang="en-US" sz="1200" dirty="0" smtClean="0"/>
              <a:t>is the date the program will begin to be offered at the off-site location. The date format is always MM/DD/YYYY.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585098" y="2196662"/>
            <a:ext cx="34715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answer to this question is </a:t>
            </a:r>
            <a:r>
              <a:rPr lang="en-US" sz="1200" b="1" dirty="0" smtClean="0"/>
              <a:t>No</a:t>
            </a:r>
            <a:r>
              <a:rPr lang="en-US" sz="1200" dirty="0" smtClean="0"/>
              <a:t> </a:t>
            </a:r>
            <a:r>
              <a:rPr lang="en-US" sz="1200" dirty="0" smtClean="0"/>
              <a:t>you will be directed to contact MDHE staff about the comprehensive review process.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70786" y="1292772"/>
            <a:ext cx="3214311" cy="1334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750676" y="2519828"/>
            <a:ext cx="3834422" cy="811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4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80" t="7148"/>
          <a:stretch/>
        </p:blipFill>
        <p:spPr>
          <a:xfrm>
            <a:off x="434385" y="785308"/>
            <a:ext cx="8481497" cy="4490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85" y="5788995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9407" y="2291255"/>
            <a:ext cx="28693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your new site’s name and address, then click </a:t>
            </a:r>
            <a:r>
              <a:rPr lang="en-US" sz="1200" b="1" dirty="0" smtClean="0"/>
              <a:t>A</a:t>
            </a:r>
            <a:r>
              <a:rPr lang="en-US" sz="1200" b="1" dirty="0" smtClean="0"/>
              <a:t>dd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160579" y="2522088"/>
            <a:ext cx="3888828" cy="620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15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47" t="8540" b="4334"/>
          <a:stretch/>
        </p:blipFill>
        <p:spPr>
          <a:xfrm>
            <a:off x="0" y="359949"/>
            <a:ext cx="8032303" cy="3932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228" y="5423339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40110" y="1408386"/>
            <a:ext cx="336331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program has options, enter them here and upload supporting documentation (even if the options are not new ). This will ensure </a:t>
            </a:r>
            <a:r>
              <a:rPr lang="en-US" sz="1200" dirty="0" smtClean="0"/>
              <a:t>the program </a:t>
            </a:r>
            <a:r>
              <a:rPr lang="en-US" sz="1200" dirty="0" smtClean="0"/>
              <a:t>displays correctly in the MDHE inventory and on the College and Degree Search website.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17" t="9204" b="4917"/>
          <a:stretch/>
        </p:blipFill>
        <p:spPr>
          <a:xfrm>
            <a:off x="1" y="257318"/>
            <a:ext cx="758414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0620" y="1255121"/>
            <a:ext cx="32687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Indicate how your program will be delivered. Note that </a:t>
            </a:r>
            <a:r>
              <a:rPr lang="en-US" sz="1200" b="1" dirty="0"/>
              <a:t>O</a:t>
            </a:r>
            <a:r>
              <a:rPr lang="en-US" sz="1200" b="1" dirty="0" smtClean="0"/>
              <a:t>nline</a:t>
            </a:r>
            <a:r>
              <a:rPr lang="en-US" sz="1200" dirty="0" smtClean="0"/>
              <a:t> </a:t>
            </a:r>
            <a:r>
              <a:rPr lang="en-US" sz="1200" dirty="0" smtClean="0"/>
              <a:t>programs will no longer appear as a separate entry in the MDHE program inventory. </a:t>
            </a:r>
            <a:endParaRPr lang="en-US" sz="12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3615559" y="1670620"/>
            <a:ext cx="4635061" cy="415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13" t="8191"/>
          <a:stretch/>
        </p:blipFill>
        <p:spPr>
          <a:xfrm>
            <a:off x="74562" y="388882"/>
            <a:ext cx="7400709" cy="3815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8820" y="1082986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and check the assurances. Assurances for public institutions will be different from independent institutions.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188820" y="2627586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supporting documents or any other files relevant to the program, you can upload them here (PDF only).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5864772" y="1406152"/>
            <a:ext cx="2324048" cy="97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561490" y="2950752"/>
            <a:ext cx="3627330" cy="244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38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487" y="6180083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Program-New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3682" y="435803"/>
            <a:ext cx="69616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Prior to submission, you will see a screen summarizing your program. If correct, choose </a:t>
            </a:r>
            <a:r>
              <a:rPr lang="en-US" sz="1400" b="1" dirty="0" smtClean="0"/>
              <a:t>S</a:t>
            </a:r>
            <a:r>
              <a:rPr lang="en-US" sz="1400" b="1" dirty="0" smtClean="0"/>
              <a:t>ubmit</a:t>
            </a:r>
            <a:r>
              <a:rPr lang="en-US" sz="1400" dirty="0" smtClean="0"/>
              <a:t>. </a:t>
            </a:r>
            <a:r>
              <a:rPr lang="en-US" sz="1400" dirty="0" smtClean="0"/>
              <a:t>If you need to make corrections, use the </a:t>
            </a:r>
            <a:r>
              <a:rPr lang="en-US" sz="1400" b="1" dirty="0" smtClean="0"/>
              <a:t>Previous</a:t>
            </a:r>
            <a:r>
              <a:rPr lang="en-US" sz="1400" dirty="0" smtClean="0"/>
              <a:t> </a:t>
            </a:r>
            <a:r>
              <a:rPr lang="en-US" sz="1400" dirty="0" smtClean="0"/>
              <a:t>button. If you hit </a:t>
            </a:r>
            <a:r>
              <a:rPr lang="en-US" sz="1400" b="1" dirty="0" smtClean="0"/>
              <a:t>Cancel</a:t>
            </a:r>
            <a:r>
              <a:rPr lang="en-US" sz="1400" dirty="0" smtClean="0"/>
              <a:t>, </a:t>
            </a:r>
            <a:r>
              <a:rPr lang="en-US" sz="1400" dirty="0" smtClean="0"/>
              <a:t>all of the information entered will be lost.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910" b="4169"/>
          <a:stretch/>
        </p:blipFill>
        <p:spPr>
          <a:xfrm>
            <a:off x="1495433" y="1329273"/>
            <a:ext cx="7979783" cy="42937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05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462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Existing Program New Site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26</cp:revision>
  <dcterms:created xsi:type="dcterms:W3CDTF">2018-08-29T16:10:51Z</dcterms:created>
  <dcterms:modified xsi:type="dcterms:W3CDTF">2018-09-18T21:39:16Z</dcterms:modified>
</cp:coreProperties>
</file>