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 Change/Close 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Change the address of a previously approved site </a:t>
            </a:r>
          </a:p>
          <a:p>
            <a:r>
              <a:rPr lang="en-US" b="1" i="1" dirty="0" smtClean="0"/>
              <a:t>or report a site as closed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14" t="8132" b="4765"/>
          <a:stretch/>
        </p:blipFill>
        <p:spPr>
          <a:xfrm>
            <a:off x="546539" y="722864"/>
            <a:ext cx="746298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0525" y="2293571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change the address of a previously approved site, choose the </a:t>
            </a:r>
            <a:r>
              <a:rPr lang="en-US" sz="1200" b="1" dirty="0" smtClean="0"/>
              <a:t>Address Change </a:t>
            </a:r>
            <a:r>
              <a:rPr lang="en-US" sz="1200" dirty="0" smtClean="0"/>
              <a:t>radio button.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82152" y="3183349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site to be updated. Click </a:t>
            </a:r>
            <a:r>
              <a:rPr lang="en-US" sz="1200" b="1" dirty="0" smtClean="0"/>
              <a:t>Add Site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82152" y="3880578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Complete the fields for site name, address, city, state and zip code. Click </a:t>
            </a:r>
            <a:r>
              <a:rPr lang="en-US" sz="1200" b="1" dirty="0" smtClean="0"/>
              <a:t>Add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40108" y="476247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any additional PDF documents related to the address change (optional).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51338" y="5381297"/>
            <a:ext cx="5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9085" y="487292"/>
            <a:ext cx="32918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10525" y="155385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1-2 indicate how many pages are included in the submission process.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282152" y="556596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4782207" y="809297"/>
            <a:ext cx="3436878" cy="93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4582510" y="998483"/>
            <a:ext cx="3728015" cy="786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1"/>
          </p:cNvCxnSpPr>
          <p:nvPr/>
        </p:nvCxnSpPr>
        <p:spPr>
          <a:xfrm flipH="1" flipV="1">
            <a:off x="3531476" y="1959629"/>
            <a:ext cx="4779049" cy="657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1"/>
          </p:cNvCxnSpPr>
          <p:nvPr/>
        </p:nvCxnSpPr>
        <p:spPr>
          <a:xfrm flipH="1" flipV="1">
            <a:off x="4456386" y="2435748"/>
            <a:ext cx="3825766" cy="88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 flipV="1">
            <a:off x="4708634" y="3008406"/>
            <a:ext cx="3573518" cy="1103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</p:cNvCxnSpPr>
          <p:nvPr/>
        </p:nvCxnSpPr>
        <p:spPr>
          <a:xfrm flipH="1" flipV="1">
            <a:off x="4677103" y="3617570"/>
            <a:ext cx="3563005" cy="1375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1"/>
          </p:cNvCxnSpPr>
          <p:nvPr/>
        </p:nvCxnSpPr>
        <p:spPr>
          <a:xfrm flipH="1" flipV="1">
            <a:off x="4456386" y="4420648"/>
            <a:ext cx="3825766" cy="1376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64" t="8821" r="735" b="4424"/>
          <a:stretch/>
        </p:blipFill>
        <p:spPr>
          <a:xfrm>
            <a:off x="2442974" y="1632566"/>
            <a:ext cx="7360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898" y="5675587"/>
            <a:ext cx="5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3833" y="416148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Before submitting the new certificate, you will see a summary. If you need to make corrections, hit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screen. </a:t>
            </a:r>
            <a:r>
              <a:rPr lang="en-US" sz="1200" b="1" dirty="0" smtClean="0"/>
              <a:t>Cancel </a:t>
            </a:r>
            <a:r>
              <a:rPr lang="en-US" sz="1200" dirty="0" smtClean="0"/>
              <a:t>will cause you to lose all information.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335" t="8512" r="15541" b="4748"/>
          <a:stretch/>
        </p:blipFill>
        <p:spPr>
          <a:xfrm>
            <a:off x="2132487" y="822279"/>
            <a:ext cx="3668358" cy="4679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sites to change, choose </a:t>
            </a:r>
            <a:r>
              <a:rPr lang="en-US" sz="1200" b="1" dirty="0" smtClean="0"/>
              <a:t>Submit </a:t>
            </a:r>
            <a:r>
              <a:rPr lang="en-US" sz="1200" b="1" dirty="0"/>
              <a:t>A</a:t>
            </a:r>
            <a:r>
              <a:rPr lang="en-US" sz="1200" b="1" dirty="0" smtClean="0"/>
              <a:t>nother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1338" y="5381297"/>
            <a:ext cx="5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Change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981" t="8736" r="670" b="5861"/>
          <a:stretch/>
        </p:blipFill>
        <p:spPr>
          <a:xfrm>
            <a:off x="627778" y="1153293"/>
            <a:ext cx="7362385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9085" y="487291"/>
            <a:ext cx="3200400" cy="100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19085" y="1662518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1-2 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19085" y="233454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report a closed location, choose the </a:t>
            </a:r>
            <a:r>
              <a:rPr lang="en-US" sz="1200" b="1" dirty="0" smtClean="0"/>
              <a:t>Close Location </a:t>
            </a:r>
            <a:r>
              <a:rPr lang="en-US" sz="1200" dirty="0" smtClean="0"/>
              <a:t>radio button.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40108" y="3059207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site to be close. Click </a:t>
            </a:r>
            <a:r>
              <a:rPr lang="en-US" sz="1200" b="1" dirty="0" smtClean="0"/>
              <a:t>Add Site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82152" y="432386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any additional PDF documents related to the address change (optional).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82152" y="5048527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3986" y="5854262"/>
            <a:ext cx="477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Location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0108" y="359920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programs at the site you will be closing will be deleted from the MDHE inventory.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4719145" y="990211"/>
            <a:ext cx="3499940" cy="754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>
            <a:off x="4603531" y="1893351"/>
            <a:ext cx="3615554" cy="8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4477407" y="2565378"/>
            <a:ext cx="3741678" cy="321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</p:cNvCxnSpPr>
          <p:nvPr/>
        </p:nvCxnSpPr>
        <p:spPr>
          <a:xfrm flipH="1">
            <a:off x="4939862" y="3197707"/>
            <a:ext cx="3300246" cy="35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4719145" y="3812438"/>
            <a:ext cx="3563007" cy="742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4719145" y="4452487"/>
            <a:ext cx="3563007" cy="826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898" y="5675587"/>
            <a:ext cx="5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3833" y="416148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Before submitting the new certificate, you will see a summary. If you need to make corrections, hit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screen. </a:t>
            </a:r>
            <a:r>
              <a:rPr lang="en-US" sz="1200" b="1" dirty="0" smtClean="0"/>
              <a:t>Cancel </a:t>
            </a:r>
            <a:r>
              <a:rPr lang="en-US" sz="1200" dirty="0" smtClean="0"/>
              <a:t>will cause you to lose all information.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956" t="9438" r="408" b="4749"/>
          <a:stretch/>
        </p:blipFill>
        <p:spPr>
          <a:xfrm>
            <a:off x="2242968" y="1555036"/>
            <a:ext cx="7522129" cy="3657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4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sites to change, choose </a:t>
            </a:r>
            <a:r>
              <a:rPr lang="en-US" sz="1200" b="1" dirty="0" smtClean="0"/>
              <a:t>Submit </a:t>
            </a:r>
            <a:r>
              <a:rPr lang="en-US" sz="1200" b="1" dirty="0"/>
              <a:t>A</a:t>
            </a:r>
            <a:r>
              <a:rPr lang="en-US" sz="1200" b="1" dirty="0" smtClean="0"/>
              <a:t>nother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46234" y="5770180"/>
            <a:ext cx="5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Location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5295" t="8888" r="15425" b="4838"/>
          <a:stretch/>
        </p:blipFill>
        <p:spPr>
          <a:xfrm>
            <a:off x="2243895" y="635441"/>
            <a:ext cx="414134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Address Change/Close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13</cp:revision>
  <dcterms:created xsi:type="dcterms:W3CDTF">2018-08-29T16:10:51Z</dcterms:created>
  <dcterms:modified xsi:type="dcterms:W3CDTF">2018-09-19T21:33:53Z</dcterms:modified>
</cp:coreProperties>
</file>